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5" r:id="rId9"/>
    <p:sldId id="261" r:id="rId10"/>
    <p:sldId id="262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1B91B773-4154-44AD-A384-30A3B5F59AF5}" type="slidenum">
              <a:rPr lang="en-CA" smtClean="0"/>
              <a:t>‹#›</a:t>
            </a:fld>
            <a:endParaRPr lang="en-CA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9F68B82-3D5C-4061-B71C-ED81C2404D49}" type="datetimeFigureOut">
              <a:rPr lang="en-CA" smtClean="0"/>
              <a:t>28/12/2012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Z4l5PPmgh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user/onthegotours?v=cbYbWVDQ_KU&amp;feature=py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bg1"/>
                </a:solidFill>
              </a:rPr>
              <a:t>Factors Affecting Tourism</a:t>
            </a:r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281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Demographic Factors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Demography: characteristics and background of a country’s population can also influence travel patterns</a:t>
            </a:r>
          </a:p>
          <a:p>
            <a:r>
              <a:rPr lang="en-CA" dirty="0" smtClean="0"/>
              <a:t>Some characteristics:</a:t>
            </a:r>
          </a:p>
          <a:p>
            <a:pPr lvl="1"/>
            <a:r>
              <a:rPr lang="en-CA" dirty="0"/>
              <a:t>Aging </a:t>
            </a:r>
            <a:r>
              <a:rPr lang="en-CA" dirty="0" smtClean="0"/>
              <a:t>population</a:t>
            </a:r>
            <a:endParaRPr lang="en-CA" dirty="0"/>
          </a:p>
          <a:p>
            <a:pPr lvl="1"/>
            <a:r>
              <a:rPr lang="en-CA" dirty="0"/>
              <a:t>Increase of number of two income households</a:t>
            </a:r>
          </a:p>
          <a:p>
            <a:pPr lvl="1"/>
            <a:r>
              <a:rPr lang="en-CA" dirty="0"/>
              <a:t>Trend for getting married and having families later</a:t>
            </a:r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9237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Demographic Trends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More flexible working time</a:t>
            </a:r>
          </a:p>
          <a:p>
            <a:r>
              <a:rPr lang="en-CA" dirty="0"/>
              <a:t>More education about travel opportunities</a:t>
            </a:r>
          </a:p>
          <a:p>
            <a:r>
              <a:rPr lang="en-CA" dirty="0"/>
              <a:t>Earlier retirement</a:t>
            </a:r>
          </a:p>
          <a:p>
            <a:r>
              <a:rPr lang="en-CA" dirty="0"/>
              <a:t>For example: Canada and United States: The population is aging. The baby boomers are getting older and they are the most likely to take international trips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143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we look at Age Groups of A Country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7252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5313"/>
            <a:ext cx="9144000" cy="566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047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solidFill>
                  <a:schemeClr val="tx1"/>
                </a:solidFill>
              </a:rPr>
              <a:t>In addition to travel motivators and barriers, several other factors can have a direct impact on the tourism industry.</a:t>
            </a:r>
          </a:p>
          <a:p>
            <a:r>
              <a:rPr lang="en-CA" dirty="0" smtClean="0">
                <a:solidFill>
                  <a:schemeClr val="tx1"/>
                </a:solidFill>
              </a:rPr>
              <a:t>They include </a:t>
            </a:r>
          </a:p>
          <a:p>
            <a:pPr lvl="1"/>
            <a:r>
              <a:rPr lang="en-CA" dirty="0" smtClean="0"/>
              <a:t>Economic</a:t>
            </a:r>
          </a:p>
          <a:p>
            <a:pPr lvl="1"/>
            <a:r>
              <a:rPr lang="en-CA" dirty="0" smtClean="0"/>
              <a:t>Technological</a:t>
            </a:r>
          </a:p>
          <a:p>
            <a:pPr lvl="1"/>
            <a:r>
              <a:rPr lang="en-CA" dirty="0" smtClean="0"/>
              <a:t>Political </a:t>
            </a:r>
          </a:p>
          <a:p>
            <a:pPr lvl="1"/>
            <a:r>
              <a:rPr lang="en-CA" dirty="0" smtClean="0"/>
              <a:t>Cultural</a:t>
            </a:r>
          </a:p>
          <a:p>
            <a:pPr lvl="1"/>
            <a:r>
              <a:rPr lang="en-CA" dirty="0" smtClean="0"/>
              <a:t>Demographic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6852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Economic Factors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Economic prosperity can encourage people to take more trips</a:t>
            </a:r>
          </a:p>
          <a:p>
            <a:r>
              <a:rPr lang="en-CA" dirty="0" smtClean="0"/>
              <a:t>When economic times are good, people take more business trips</a:t>
            </a:r>
          </a:p>
          <a:p>
            <a:r>
              <a:rPr lang="en-CA" dirty="0" smtClean="0"/>
              <a:t>People have more discretionary income (money not used for bills) to spend</a:t>
            </a:r>
          </a:p>
          <a:p>
            <a:r>
              <a:rPr lang="en-CA" dirty="0" smtClean="0"/>
              <a:t>More people with discretionary income more people will travel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3374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Technological Factors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Methods of transportation (aircrafts) have become faster and more fuel efficient</a:t>
            </a:r>
          </a:p>
          <a:p>
            <a:r>
              <a:rPr lang="en-CA" dirty="0" smtClean="0"/>
              <a:t>The more tourist facilities a country has the more it will become a tourist destination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0782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An Example: France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One of the world’s top tourism countries</a:t>
            </a:r>
          </a:p>
          <a:p>
            <a:r>
              <a:rPr lang="en-CA" dirty="0" smtClean="0"/>
              <a:t>Each large city found within France has a first class airport and high speed rail lines</a:t>
            </a:r>
          </a:p>
          <a:p>
            <a:r>
              <a:rPr lang="en-CA" dirty="0" smtClean="0"/>
              <a:t>Put this with the different cultural sites of Paris, Normandy, Burgundy </a:t>
            </a:r>
            <a:r>
              <a:rPr lang="en-CA" dirty="0" err="1" smtClean="0"/>
              <a:t>etc</a:t>
            </a:r>
            <a:r>
              <a:rPr lang="en-CA" dirty="0" smtClean="0"/>
              <a:t> it is easy to see why it is popular</a:t>
            </a:r>
          </a:p>
          <a:p>
            <a:r>
              <a:rPr lang="en-CA" dirty="0" smtClean="0">
                <a:hlinkClick r:id="rId2"/>
              </a:rPr>
              <a:t>http://www.youtube.com/watch?v=oZ4l5PPmghE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7805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Political Factors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Many tourists avoid areas of political unrest because they do not want to put their lives in danger</a:t>
            </a:r>
          </a:p>
          <a:p>
            <a:r>
              <a:rPr lang="en-CA" dirty="0" smtClean="0"/>
              <a:t>The political stability of a location can greatly influence the number of travelers to that area</a:t>
            </a:r>
          </a:p>
          <a:p>
            <a:r>
              <a:rPr lang="en-CA" dirty="0" smtClean="0"/>
              <a:t>Examples: Egypt and Mexico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3326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23105"/>
            <a:ext cx="8926907" cy="5018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78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08" y="548680"/>
            <a:ext cx="8961401" cy="5038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646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Cultural Factors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ancient culture of a country can draw people </a:t>
            </a:r>
          </a:p>
          <a:p>
            <a:r>
              <a:rPr lang="en-CA" dirty="0" smtClean="0"/>
              <a:t>Some countries have been homes to ancient civilizations that people find fascinating</a:t>
            </a:r>
          </a:p>
          <a:p>
            <a:r>
              <a:rPr lang="en-CA" dirty="0" smtClean="0"/>
              <a:t>For example: Greece, Italy, Spain, Egypt, Mexico, Russia and China</a:t>
            </a:r>
          </a:p>
          <a:p>
            <a:r>
              <a:rPr lang="en-CA" dirty="0" smtClean="0">
                <a:hlinkClick r:id="rId2"/>
              </a:rPr>
              <a:t>http://www.youtube.com/user/onthegotours?v=cbYbWVDQ_KU&amp;feature=pyv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444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TC101859868[[fn=Thermal]]</Template>
  <TotalTime>5735</TotalTime>
  <Words>325</Words>
  <Application>Microsoft Office PowerPoint</Application>
  <PresentationFormat>On-screen Show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Thermal</vt:lpstr>
      <vt:lpstr>Factors Affecting Tourism</vt:lpstr>
      <vt:lpstr>PowerPoint Presentation</vt:lpstr>
      <vt:lpstr>Economic Factors</vt:lpstr>
      <vt:lpstr>Technological Factors</vt:lpstr>
      <vt:lpstr> An Example: France</vt:lpstr>
      <vt:lpstr>Political Factors</vt:lpstr>
      <vt:lpstr>PowerPoint Presentation</vt:lpstr>
      <vt:lpstr>PowerPoint Presentation</vt:lpstr>
      <vt:lpstr>Cultural Factors</vt:lpstr>
      <vt:lpstr>Demographic Factors</vt:lpstr>
      <vt:lpstr>Demographic Trends</vt:lpstr>
      <vt:lpstr>How we look at Age Groups of A Country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Affecting Tourism</dc:title>
  <dc:creator>Beth Wallace</dc:creator>
  <cp:lastModifiedBy>Beth Wallace</cp:lastModifiedBy>
  <cp:revision>13</cp:revision>
  <dcterms:created xsi:type="dcterms:W3CDTF">2012-12-28T19:51:18Z</dcterms:created>
  <dcterms:modified xsi:type="dcterms:W3CDTF">2013-01-01T19:27:03Z</dcterms:modified>
</cp:coreProperties>
</file>